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4aa7f056a7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4aa7f056a7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aa7f056a7_0_9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aa7f056a7_0_9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4aa7f056a7_0_1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4aa7f056a7_0_1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4aa7f056a7_0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4aa7f056a7_0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4aa7f056a7_0_8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4aa7f056a7_0_8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4aa7f056a7_0_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4aa7f056a7_0_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51" name="Google Shape;51;p13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80350" y="102275"/>
            <a:ext cx="8835000" cy="26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3"/>
          <p:cNvSpPr/>
          <p:nvPr>
            <p:ph idx="2" type="pic"/>
          </p:nvPr>
        </p:nvSpPr>
        <p:spPr>
          <a:xfrm>
            <a:off x="0" y="2936025"/>
            <a:ext cx="9144000" cy="13440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35589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3" type="subTitle"/>
          </p:nvPr>
        </p:nvSpPr>
        <p:spPr>
          <a:xfrm>
            <a:off x="3100296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 sz="800">
                <a:solidFill>
                  <a:schemeClr val="lt1"/>
                </a:solidFill>
              </a:defRPr>
            </a:lvl1pPr>
            <a:lvl2pPr lvl="1">
              <a:buNone/>
              <a:defRPr sz="800">
                <a:solidFill>
                  <a:schemeClr val="lt1"/>
                </a:solidFill>
              </a:defRPr>
            </a:lvl2pPr>
            <a:lvl3pPr lvl="2">
              <a:buNone/>
              <a:defRPr sz="800">
                <a:solidFill>
                  <a:schemeClr val="lt1"/>
                </a:solidFill>
              </a:defRPr>
            </a:lvl3pPr>
            <a:lvl4pPr lvl="3">
              <a:buNone/>
              <a:defRPr sz="800">
                <a:solidFill>
                  <a:schemeClr val="lt1"/>
                </a:solidFill>
              </a:defRPr>
            </a:lvl4pPr>
            <a:lvl5pPr lvl="4">
              <a:buNone/>
              <a:defRPr sz="800">
                <a:solidFill>
                  <a:schemeClr val="lt1"/>
                </a:solidFill>
              </a:defRPr>
            </a:lvl5pPr>
            <a:lvl6pPr lvl="5">
              <a:buNone/>
              <a:defRPr sz="800">
                <a:solidFill>
                  <a:schemeClr val="lt1"/>
                </a:solidFill>
              </a:defRPr>
            </a:lvl6pPr>
            <a:lvl7pPr lvl="6">
              <a:buNone/>
              <a:defRPr sz="800">
                <a:solidFill>
                  <a:schemeClr val="lt1"/>
                </a:solidFill>
              </a:defRPr>
            </a:lvl7pPr>
            <a:lvl8pPr lvl="7">
              <a:buNone/>
              <a:defRPr sz="800">
                <a:solidFill>
                  <a:schemeClr val="lt1"/>
                </a:solidFill>
              </a:defRPr>
            </a:lvl8pPr>
            <a:lvl9pPr lvl="8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olab.research.google.com/drive/1eaGWPwzMNyERG0Gs7sLBq2fcrTjM9Bd_#scrollTo=eMWfJbL6oZ5i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80350" y="102275"/>
            <a:ext cx="8835000" cy="26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VERB USAGE</a:t>
            </a:r>
            <a:endParaRPr sz="6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ACROSS</a:t>
            </a:r>
            <a:endParaRPr sz="6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RECENT CENTURIES</a:t>
            </a:r>
            <a:endParaRPr sz="6600"/>
          </a:p>
        </p:txBody>
      </p:sp>
      <p:pic>
        <p:nvPicPr>
          <p:cNvPr id="62" name="Google Shape;62;p1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8648" l="0" r="0" t="38651"/>
          <a:stretch/>
        </p:blipFill>
        <p:spPr>
          <a:xfrm>
            <a:off x="0" y="2936025"/>
            <a:ext cx="9144000" cy="1344000"/>
          </a:xfrm>
          <a:prstGeom prst="rect">
            <a:avLst/>
          </a:prstGeom>
        </p:spPr>
      </p:pic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135589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04.08.2024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LING 240 FINAL PRESENTATION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3" type="subTitle"/>
          </p:nvPr>
        </p:nvSpPr>
        <p:spPr>
          <a:xfrm>
            <a:off x="3100296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61111"/>
              <a:buNone/>
            </a:pPr>
            <a:r>
              <a:rPr lang="en"/>
              <a:t>Benjamin Andreasen</a:t>
            </a:r>
            <a:endParaRPr/>
          </a:p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1468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	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24348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Modern books use fewer irregular verbs than older books.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24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and Attributions	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Project Gutenberg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Google Books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Open Library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Inferential Statistics Toolkit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Cambridge Dictionary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chemeClr val="lt1"/>
                </a:highlight>
              </a:rPr>
              <a:t>Google Colab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1250" y="-127749"/>
            <a:ext cx="9764064" cy="527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6425" y="-126125"/>
            <a:ext cx="9689252" cy="531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colab </a:t>
            </a:r>
            <a:r>
              <a:rPr lang="en"/>
              <a:t>for methods and results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